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9" r:id="rId4"/>
    <p:sldId id="258" r:id="rId5"/>
  </p:sldIdLst>
  <p:sldSz cx="18288000" cy="10287000"/>
  <p:notesSz cx="6858000" cy="9144000"/>
  <p:embeddedFontLst>
    <p:embeddedFont>
      <p:font typeface="Montserrat 1 Bold" panose="020B0604020202020204" charset="0"/>
      <p:regular r:id="rId6"/>
    </p:embeddedFont>
    <p:embeddedFont>
      <p:font typeface="Montserrat 2"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extBox 15"/>
          <p:cNvSpPr txBox="1"/>
          <p:nvPr/>
        </p:nvSpPr>
        <p:spPr>
          <a:xfrm>
            <a:off x="4034700" y="4315891"/>
            <a:ext cx="10218600" cy="886079"/>
          </a:xfrm>
          <a:prstGeom prst="rect">
            <a:avLst/>
          </a:prstGeom>
        </p:spPr>
        <p:txBody>
          <a:bodyPr lIns="0" tIns="0" rIns="0" bIns="0" rtlCol="0" anchor="t">
            <a:spAutoFit/>
          </a:bodyPr>
          <a:lstStyle/>
          <a:p>
            <a:pPr algn="ctr">
              <a:lnSpc>
                <a:spcPts val="7168"/>
              </a:lnSpc>
            </a:pPr>
            <a:r>
              <a:rPr lang="en-US" sz="5600" b="1" dirty="0">
                <a:solidFill>
                  <a:srgbClr val="545454"/>
                </a:solidFill>
                <a:latin typeface="Montserrat 1 Bold"/>
                <a:ea typeface="Montserrat 1 Bold"/>
                <a:cs typeface="Montserrat 1 Bold"/>
                <a:sym typeface="Montserrat 1 Bold"/>
              </a:rPr>
              <a:t>[Subject]</a:t>
            </a:r>
          </a:p>
        </p:txBody>
      </p:sp>
      <p:sp>
        <p:nvSpPr>
          <p:cNvPr id="16" name="Freeform 16"/>
          <p:cNvSpPr/>
          <p:nvPr/>
        </p:nvSpPr>
        <p:spPr>
          <a:xfrm>
            <a:off x="5576391" y="464455"/>
            <a:ext cx="7107881" cy="2889411"/>
          </a:xfrm>
          <a:custGeom>
            <a:avLst/>
            <a:gdLst/>
            <a:ahLst/>
            <a:cxnLst/>
            <a:rect l="l" t="t" r="r" b="b"/>
            <a:pathLst>
              <a:path w="7107881" h="2889411">
                <a:moveTo>
                  <a:pt x="0" y="0"/>
                </a:moveTo>
                <a:lnTo>
                  <a:pt x="7107882" y="0"/>
                </a:lnTo>
                <a:lnTo>
                  <a:pt x="7107882" y="2889411"/>
                </a:lnTo>
                <a:lnTo>
                  <a:pt x="0" y="2889411"/>
                </a:lnTo>
                <a:lnTo>
                  <a:pt x="0" y="0"/>
                </a:lnTo>
                <a:close/>
              </a:path>
            </a:pathLst>
          </a:custGeom>
          <a:blipFill>
            <a:blip r:embed="rId3"/>
            <a:stretch>
              <a:fillRect b="-38373"/>
            </a:stretch>
          </a:blipFill>
        </p:spPr>
        <p:txBody>
          <a:bodyPr/>
          <a:lstStyle/>
          <a:p>
            <a:endParaRPr lang="pt-BR"/>
          </a:p>
        </p:txBody>
      </p:sp>
      <p:sp>
        <p:nvSpPr>
          <p:cNvPr id="17" name="TextBox 17"/>
          <p:cNvSpPr txBox="1"/>
          <p:nvPr/>
        </p:nvSpPr>
        <p:spPr>
          <a:xfrm>
            <a:off x="3909463" y="5527903"/>
            <a:ext cx="10218600" cy="886079"/>
          </a:xfrm>
          <a:prstGeom prst="rect">
            <a:avLst/>
          </a:prstGeom>
        </p:spPr>
        <p:txBody>
          <a:bodyPr lIns="0" tIns="0" rIns="0" bIns="0" rtlCol="0" anchor="t">
            <a:spAutoFit/>
          </a:bodyPr>
          <a:lstStyle/>
          <a:p>
            <a:pPr algn="ctr">
              <a:lnSpc>
                <a:spcPts val="7168"/>
              </a:lnSpc>
            </a:pPr>
            <a:r>
              <a:rPr lang="en-US" sz="5600" dirty="0">
                <a:solidFill>
                  <a:srgbClr val="545454"/>
                </a:solidFill>
                <a:latin typeface="Montserrat 2"/>
                <a:ea typeface="Montserrat 2"/>
                <a:cs typeface="Montserrat 2"/>
                <a:sym typeface="Montserrat 2"/>
              </a:rPr>
              <a:t>[Your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13">
            <a:extLst>
              <a:ext uri="{FF2B5EF4-FFF2-40B4-BE49-F238E27FC236}">
                <a16:creationId xmlns:a16="http://schemas.microsoft.com/office/drawing/2014/main" id="{3735E230-A27E-D8AB-4041-AE28A2529F6D}"/>
              </a:ext>
            </a:extLst>
          </p:cNvPr>
          <p:cNvSpPr txBox="1"/>
          <p:nvPr/>
        </p:nvSpPr>
        <p:spPr>
          <a:xfrm>
            <a:off x="4724399" y="1790700"/>
            <a:ext cx="8839202" cy="553998"/>
          </a:xfrm>
          <a:prstGeom prst="rect">
            <a:avLst/>
          </a:prstGeom>
        </p:spPr>
        <p:txBody>
          <a:bodyPr wrap="square" lIns="0" tIns="0" rIns="0" bIns="0" rtlCol="0" anchor="t">
            <a:spAutoFit/>
          </a:bodyPr>
          <a:lstStyle/>
          <a:p>
            <a:pPr lvl="0" algn="ctr"/>
            <a:r>
              <a:rPr lang="pt-BR" sz="3600" b="1" dirty="0">
                <a:latin typeface="Montserrat 1 Bold" panose="020B0604020202020204" charset="0"/>
                <a:ea typeface="Lato"/>
                <a:cs typeface="Lato"/>
                <a:sym typeface="Open Sans"/>
              </a:rPr>
              <a:t>Declaração de Conflito de Interesses</a:t>
            </a:r>
            <a:endParaRPr lang="pt-BR" sz="3600" b="1" dirty="0">
              <a:latin typeface="Montserrat 1 Bold" panose="020B0604020202020204" charset="0"/>
              <a:ea typeface="Lato"/>
              <a:cs typeface="Lato"/>
              <a:sym typeface="Lato"/>
            </a:endParaRPr>
          </a:p>
        </p:txBody>
      </p:sp>
      <p:sp>
        <p:nvSpPr>
          <p:cNvPr id="8" name="Corpo">
            <a:extLst>
              <a:ext uri="{FF2B5EF4-FFF2-40B4-BE49-F238E27FC236}">
                <a16:creationId xmlns:a16="http://schemas.microsoft.com/office/drawing/2014/main" id="{81BAE0AB-17CE-F313-D7D2-7457A979085C}"/>
              </a:ext>
            </a:extLst>
          </p:cNvPr>
          <p:cNvSpPr txBox="1">
            <a:spLocks/>
          </p:cNvSpPr>
          <p:nvPr/>
        </p:nvSpPr>
        <p:spPr>
          <a:xfrm>
            <a:off x="3446318" y="2552700"/>
            <a:ext cx="11395363" cy="2085201"/>
          </a:xfrm>
          <a:prstGeom prst="rect">
            <a:avLst/>
          </a:prstGeom>
          <a:noFill/>
          <a:ln>
            <a:noFill/>
          </a:ln>
        </p:spPr>
        <p:txBody>
          <a:bodyPr spcFirstLastPara="1" wrap="square" lIns="91425" tIns="91425" rIns="91425" bIns="91425" anchor="t" anchorCtr="0"/>
          <a:lstStyle/>
          <a:p>
            <a:pPr marL="457200" marR="0" lvl="0" indent="-342900" algn="ctr" defTabSz="914400" rtl="0" eaLnBrk="1" fontAlgn="auto" latinLnBrk="0" hangingPunct="1">
              <a:lnSpc>
                <a:spcPct val="115000"/>
              </a:lnSpc>
              <a:spcBef>
                <a:spcPts val="0"/>
              </a:spcBef>
              <a:spcAft>
                <a:spcPts val="0"/>
              </a:spcAft>
              <a:buClr>
                <a:schemeClr val="dk2"/>
              </a:buClr>
              <a:buSzPts val="1800"/>
              <a:buFont typeface="Arial"/>
              <a:buNone/>
              <a:tabLst/>
              <a:defRPr/>
            </a:pPr>
            <a:r>
              <a:rPr kumimoji="0" lang="pt-BR" sz="3600" b="0" i="0" u="none" strike="noStrike" kern="0" cap="none" spc="0" normalizeH="0" baseline="0" noProof="0" dirty="0">
                <a:ln>
                  <a:noFill/>
                </a:ln>
                <a:solidFill>
                  <a:schemeClr val="tx1">
                    <a:lumMod val="50000"/>
                    <a:lumOff val="50000"/>
                  </a:schemeClr>
                </a:solidFill>
                <a:effectLst/>
                <a:uLnTx/>
                <a:uFillTx/>
                <a:latin typeface="Montserrat 2" panose="020B0604020202020204" charset="0"/>
                <a:ea typeface="Open Sans"/>
                <a:cs typeface="Open Sans"/>
                <a:sym typeface="Open Sans"/>
              </a:rPr>
              <a:t>O(A) apresentador(a) declara não ter conflitos de interesse que possam ser relacionados à sua apresentação (Lei nº 12.813/2013).</a:t>
            </a:r>
          </a:p>
        </p:txBody>
      </p:sp>
      <p:sp>
        <p:nvSpPr>
          <p:cNvPr id="9" name="Corpo">
            <a:extLst>
              <a:ext uri="{FF2B5EF4-FFF2-40B4-BE49-F238E27FC236}">
                <a16:creationId xmlns:a16="http://schemas.microsoft.com/office/drawing/2014/main" id="{CC7F7C8E-6817-EEEB-1471-28197A8FFF87}"/>
              </a:ext>
            </a:extLst>
          </p:cNvPr>
          <p:cNvSpPr txBox="1">
            <a:spLocks/>
          </p:cNvSpPr>
          <p:nvPr/>
        </p:nvSpPr>
        <p:spPr>
          <a:xfrm>
            <a:off x="2990850" y="5520899"/>
            <a:ext cx="12306299" cy="3914000"/>
          </a:xfrm>
          <a:prstGeom prst="rect">
            <a:avLst/>
          </a:prstGeom>
          <a:noFill/>
          <a:ln>
            <a:noFill/>
          </a:ln>
        </p:spPr>
        <p:txBody>
          <a:bodyPr spcFirstLastPara="1" wrap="square" lIns="91425" tIns="91425" rIns="91425" bIns="91425" anchor="t" anchorCtr="0"/>
          <a:lstStyle/>
          <a:p>
            <a:pPr marL="457200" marR="0" lvl="0" indent="-342900" algn="ctr" defTabSz="914400" rtl="0" eaLnBrk="1" fontAlgn="auto" latinLnBrk="0" hangingPunct="1">
              <a:lnSpc>
                <a:spcPct val="115000"/>
              </a:lnSpc>
              <a:spcBef>
                <a:spcPts val="0"/>
              </a:spcBef>
              <a:spcAft>
                <a:spcPts val="0"/>
              </a:spcAft>
              <a:buClr>
                <a:schemeClr val="dk2"/>
              </a:buClr>
              <a:buSzPts val="1800"/>
              <a:buFont typeface="Arial"/>
              <a:buNone/>
              <a:tabLst/>
              <a:defRPr/>
            </a:pPr>
            <a:r>
              <a:rPr lang="en-US" sz="4000" b="1" i="0" dirty="0">
                <a:effectLst/>
                <a:latin typeface="Montserrat 1 Bold" panose="020B0604020202020204" charset="0"/>
              </a:rPr>
              <a:t>Conflict of Interest Statement</a:t>
            </a:r>
          </a:p>
          <a:p>
            <a:pPr marL="457200" marR="0" lvl="0" indent="-342900" algn="ctr" defTabSz="914400" rtl="0" eaLnBrk="1" fontAlgn="auto" latinLnBrk="0" hangingPunct="1">
              <a:lnSpc>
                <a:spcPct val="115000"/>
              </a:lnSpc>
              <a:spcBef>
                <a:spcPts val="0"/>
              </a:spcBef>
              <a:spcAft>
                <a:spcPts val="0"/>
              </a:spcAft>
              <a:buClr>
                <a:schemeClr val="dk2"/>
              </a:buClr>
              <a:buSzPts val="1800"/>
              <a:buFont typeface="Arial"/>
              <a:buNone/>
              <a:tabLst/>
              <a:defRPr/>
            </a:pPr>
            <a:r>
              <a:rPr lang="en-US" sz="3500" b="0" i="0" dirty="0">
                <a:solidFill>
                  <a:schemeClr val="tx1">
                    <a:lumMod val="50000"/>
                    <a:lumOff val="50000"/>
                  </a:schemeClr>
                </a:solidFill>
                <a:effectLst/>
                <a:latin typeface="Montserrat 2" panose="020B0604020202020204" charset="0"/>
              </a:rPr>
              <a:t>The presenter declares that there are no conflicts of interest related to the content of this presentation. There have been no financial or personal relationships that could be perceived as influencing the presenter’s impartiality in this work.</a:t>
            </a:r>
            <a:endParaRPr kumimoji="0" lang="pt-BR" sz="3500" b="0" i="0" u="none" strike="noStrike" kern="0" cap="none" spc="0" normalizeH="0" baseline="0" noProof="0" dirty="0">
              <a:ln>
                <a:noFill/>
              </a:ln>
              <a:solidFill>
                <a:schemeClr val="tx1">
                  <a:lumMod val="50000"/>
                  <a:lumOff val="50000"/>
                </a:schemeClr>
              </a:solidFill>
              <a:effectLst/>
              <a:uLnTx/>
              <a:uFillTx/>
              <a:latin typeface="Montserrat 2" panose="020B0604020202020204" charset="0"/>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76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3"/>
          <p:cNvSpPr txBox="1"/>
          <p:nvPr/>
        </p:nvSpPr>
        <p:spPr>
          <a:xfrm>
            <a:off x="4687231" y="2265785"/>
            <a:ext cx="8913539" cy="886079"/>
          </a:xfrm>
          <a:prstGeom prst="rect">
            <a:avLst/>
          </a:prstGeom>
        </p:spPr>
        <p:txBody>
          <a:bodyPr lIns="0" tIns="0" rIns="0" bIns="0" rtlCol="0" anchor="t">
            <a:spAutoFit/>
          </a:bodyPr>
          <a:lstStyle/>
          <a:p>
            <a:pPr algn="ctr">
              <a:lnSpc>
                <a:spcPts val="7168"/>
              </a:lnSpc>
            </a:pPr>
            <a:r>
              <a:rPr lang="en-US" sz="5600" dirty="0">
                <a:solidFill>
                  <a:srgbClr val="545454"/>
                </a:solidFill>
                <a:latin typeface="Montserrat 2"/>
                <a:ea typeface="Montserrat 2"/>
                <a:cs typeface="Montserrat 2"/>
                <a:sym typeface="Montserrat 2"/>
              </a:rPr>
              <a:t>[Thanks and Contacts]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86</Words>
  <Application>Microsoft Office PowerPoint</Application>
  <PresentationFormat>Personalizar</PresentationFormat>
  <Paragraphs>7</Paragraphs>
  <Slides>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4</vt:i4>
      </vt:variant>
    </vt:vector>
  </HeadingPairs>
  <TitlesOfParts>
    <vt:vector size="9" baseType="lpstr">
      <vt:lpstr>Montserrat 2</vt:lpstr>
      <vt:lpstr>Montserrat 1 Bold</vt:lpstr>
      <vt:lpstr>Arial</vt:lpstr>
      <vt:lpstr>Calibri</vt:lpstr>
      <vt:lpstr>Office Theme</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[SIMPÓSIO]Template</dc:title>
  <cp:lastModifiedBy>Dani Rachid Viana</cp:lastModifiedBy>
  <cp:revision>4</cp:revision>
  <dcterms:created xsi:type="dcterms:W3CDTF">2006-08-16T00:00:00Z</dcterms:created>
  <dcterms:modified xsi:type="dcterms:W3CDTF">2024-10-09T23:57:31Z</dcterms:modified>
  <dc:identifier>DAGR6YfHRfk</dc:identifier>
</cp:coreProperties>
</file>