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32B960-3536-7255-148B-4BC49FA2C22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F58DBDE-188A-182C-365E-347437F697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64647DE-5A18-D589-04E3-7FCD823E8D40}"/>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330B672E-3761-AC6A-914C-1CBBC60E8AF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36D25B8-9758-8D00-ECE0-2872AC755530}"/>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2099260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D66A87-8FED-C17E-6FA8-BDE85790331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4DBA789-956E-1B75-B7A3-EA75F0A4D34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F8FE406-DF22-F475-9BAD-0327539F57C6}"/>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B7E87C15-0A01-5B3C-9992-A2CD590F68A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DDAA4F1-3122-00CC-1D2C-996725CE60E7}"/>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2984554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85668B-C208-B177-06A3-C91443E58CC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7DCB1EB8-F608-95F3-4EC8-064FEDF51E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67DF8CD-02E3-832D-FE39-C2D4B2249521}"/>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5FB6E660-34F3-46B2-6E64-F1C17BB9ECF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E58FA98-404B-8BAF-FA05-B4D5CAF2106A}"/>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288121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99AB1-CA3F-23E4-E948-CF3B745C669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77F5DE3-58DC-D94C-6CA4-69BD4EF7021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D8A2446-7658-9E34-5B37-6339F0B6F02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915BE41-01D3-6F0C-A115-9ED8629DAF8C}"/>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6" name="Espaço Reservado para Rodapé 5">
            <a:extLst>
              <a:ext uri="{FF2B5EF4-FFF2-40B4-BE49-F238E27FC236}">
                <a16:creationId xmlns:a16="http://schemas.microsoft.com/office/drawing/2014/main" id="{9C7FEA85-0399-2F75-C898-6000E1144AE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566BF7A-032E-8651-DDA4-9894D50B0098}"/>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2484325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F4B40B-0B1C-77B0-B937-CDF924D56758}"/>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3049AF28-96C8-81A3-7B2C-EB3319451F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800A4D5-D07B-98E7-18FE-19E475BDF957}"/>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DE173A7-1042-505D-35F4-47B5D45AAA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8F57902-347E-3E69-FE87-A883AC6D9C4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DCC2BD5-F6BA-2D5F-7B1B-63EFD3723C93}"/>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8" name="Espaço Reservado para Rodapé 7">
            <a:extLst>
              <a:ext uri="{FF2B5EF4-FFF2-40B4-BE49-F238E27FC236}">
                <a16:creationId xmlns:a16="http://schemas.microsoft.com/office/drawing/2014/main" id="{52549E3A-3642-C15F-49ED-4F4507585A74}"/>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040A2A01-467C-D966-4DA5-C10690BD9F19}"/>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111684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A19594-0181-4875-41AC-13EFEB43CD1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EBE37520-C54B-03EA-8223-F9D93970F3C2}"/>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4" name="Espaço Reservado para Rodapé 3">
            <a:extLst>
              <a:ext uri="{FF2B5EF4-FFF2-40B4-BE49-F238E27FC236}">
                <a16:creationId xmlns:a16="http://schemas.microsoft.com/office/drawing/2014/main" id="{DAA4676E-1AFB-2F6E-18A7-28B090184E3E}"/>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875E9DA-F3BB-A228-BC41-D4FF2B7127C7}"/>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22623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756846E-BBBB-6135-ECCF-19A6EA91BF9F}"/>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3" name="Espaço Reservado para Rodapé 2">
            <a:extLst>
              <a:ext uri="{FF2B5EF4-FFF2-40B4-BE49-F238E27FC236}">
                <a16:creationId xmlns:a16="http://schemas.microsoft.com/office/drawing/2014/main" id="{C34D9BC6-5A76-1D75-2C00-73F7D05D244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FB8EF1F-7BBC-E913-68AF-80243360753E}"/>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325834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C57E6-FCEB-5167-B850-430A93D2D9A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9DA5A02-ADD3-DEC3-2358-648D902766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5080F91-9E23-560B-D7D9-951324C80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C255E24-41C9-4787-26E7-B02215AEA3AF}"/>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6" name="Espaço Reservado para Rodapé 5">
            <a:extLst>
              <a:ext uri="{FF2B5EF4-FFF2-40B4-BE49-F238E27FC236}">
                <a16:creationId xmlns:a16="http://schemas.microsoft.com/office/drawing/2014/main" id="{522E32EA-B070-A543-B55D-5A2050682AF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59B6D82-D6AD-4CD7-89BA-5C65FF10C932}"/>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356920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78BA6-ECA7-C73A-8F38-841F0CE1F9D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B5EC667-C9B2-138B-944A-1EA470B2E4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F199F67-7721-A5A0-9FA3-D9109CED88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8A7C35E-FE0D-0648-3B3F-561C203D3DA6}"/>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6" name="Espaço Reservado para Rodapé 5">
            <a:extLst>
              <a:ext uri="{FF2B5EF4-FFF2-40B4-BE49-F238E27FC236}">
                <a16:creationId xmlns:a16="http://schemas.microsoft.com/office/drawing/2014/main" id="{34A5EC88-F3E9-C859-1E42-56A267C9631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B16B127-D049-8972-0036-68268F9F135A}"/>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124417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CEAA7-5946-D396-6136-8B3E1B3AC92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1A19B5F-83DE-E9E8-1EB4-F87672A251A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59C7A49-97C4-4433-3B83-69F268273CB0}"/>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80646AF4-F48F-8BF8-32C5-88B661DA177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453038A-1CD0-E3D7-70B5-5D8BE59E795B}"/>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1704546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D5443B-DA2B-F60B-248A-E8A2456DF1F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19FCCFB-D7DF-5476-41AA-6ABC45160B2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D851822-A0CB-2767-169A-B1D9AB8853FC}"/>
              </a:ext>
            </a:extLst>
          </p:cNvPr>
          <p:cNvSpPr>
            <a:spLocks noGrp="1"/>
          </p:cNvSpPr>
          <p:nvPr>
            <p:ph type="dt" sz="half" idx="10"/>
          </p:nvPr>
        </p:nvSpPr>
        <p:spPr/>
        <p:txBody>
          <a:body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B8D6F69F-CF91-BAEE-3BE5-B6790448500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7C3D7E2-C510-98EA-52DD-CCBA6C8CB8B1}"/>
              </a:ext>
            </a:extLst>
          </p:cNvPr>
          <p:cNvSpPr>
            <a:spLocks noGrp="1"/>
          </p:cNvSpPr>
          <p:nvPr>
            <p:ph type="sldNum" sz="quarter" idx="12"/>
          </p:nvPr>
        </p:nvSpPr>
        <p:spPr/>
        <p:txBody>
          <a:bodyPr/>
          <a:lstStyle/>
          <a:p>
            <a:fld id="{488677BA-7E34-40B4-BFF6-F00BE2556234}" type="slidenum">
              <a:rPr lang="pt-BR" smtClean="0"/>
              <a:t>‹nº›</a:t>
            </a:fld>
            <a:endParaRPr lang="pt-BR"/>
          </a:p>
        </p:txBody>
      </p:sp>
    </p:spTree>
    <p:extLst>
      <p:ext uri="{BB962C8B-B14F-4D97-AF65-F5344CB8AC3E}">
        <p14:creationId xmlns:p14="http://schemas.microsoft.com/office/powerpoint/2010/main" val="345879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78C93D1-2B5C-3AA6-F1BD-CC0C41BFD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1347795-FB27-1E7E-38BA-477B1E9A48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9CE834A-DD66-C42B-97F5-855E11CFF4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81D6D0-F976-4220-B81A-D1969F89A354}" type="datetimeFigureOut">
              <a:rPr lang="pt-BR" smtClean="0"/>
              <a:t>09/10/2024</a:t>
            </a:fld>
            <a:endParaRPr lang="pt-BR"/>
          </a:p>
        </p:txBody>
      </p:sp>
      <p:sp>
        <p:nvSpPr>
          <p:cNvPr id="5" name="Espaço Reservado para Rodapé 4">
            <a:extLst>
              <a:ext uri="{FF2B5EF4-FFF2-40B4-BE49-F238E27FC236}">
                <a16:creationId xmlns:a16="http://schemas.microsoft.com/office/drawing/2014/main" id="{45A7FB36-99DB-909E-3840-DA5E59B3B8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61B2A3B-EEF0-0E72-D011-08CA00311B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8677BA-7E34-40B4-BFF6-F00BE2556234}" type="slidenum">
              <a:rPr lang="pt-BR" smtClean="0"/>
              <a:t>‹nº›</a:t>
            </a:fld>
            <a:endParaRPr lang="pt-BR"/>
          </a:p>
        </p:txBody>
      </p:sp>
    </p:spTree>
    <p:extLst>
      <p:ext uri="{BB962C8B-B14F-4D97-AF65-F5344CB8AC3E}">
        <p14:creationId xmlns:p14="http://schemas.microsoft.com/office/powerpoint/2010/main" val="4136485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7DABC85-EB5D-D223-F73C-9EB7D68E7C09}"/>
              </a:ext>
            </a:extLst>
          </p:cNvPr>
          <p:cNvSpPr txBox="1"/>
          <p:nvPr/>
        </p:nvSpPr>
        <p:spPr>
          <a:xfrm>
            <a:off x="3047172" y="2634734"/>
            <a:ext cx="6097656" cy="830997"/>
          </a:xfrm>
          <a:prstGeom prst="rect">
            <a:avLst/>
          </a:prstGeom>
          <a:noFill/>
        </p:spPr>
        <p:txBody>
          <a:bodyPr wrap="square">
            <a:spAutoFit/>
          </a:bodyPr>
          <a:lstStyle/>
          <a:p>
            <a:pPr algn="ctr"/>
            <a:r>
              <a:rPr lang="pt-BR" sz="4800" b="1" i="0" dirty="0">
                <a:solidFill>
                  <a:srgbClr val="545454"/>
                </a:solidFill>
                <a:effectLst/>
              </a:rPr>
              <a:t>[Título/</a:t>
            </a:r>
            <a:r>
              <a:rPr lang="pt-BR" sz="4800" b="1" i="0" dirty="0" err="1">
                <a:solidFill>
                  <a:srgbClr val="545454"/>
                </a:solidFill>
                <a:effectLst/>
              </a:rPr>
              <a:t>Subject</a:t>
            </a:r>
            <a:r>
              <a:rPr lang="pt-BR" sz="4800" b="1" i="0" dirty="0">
                <a:solidFill>
                  <a:srgbClr val="545454"/>
                </a:solidFill>
                <a:effectLst/>
              </a:rPr>
              <a:t>]</a:t>
            </a:r>
            <a:endParaRPr lang="pt-BR" sz="4800" dirty="0"/>
          </a:p>
        </p:txBody>
      </p:sp>
      <p:sp>
        <p:nvSpPr>
          <p:cNvPr id="7" name="CaixaDeTexto 6">
            <a:extLst>
              <a:ext uri="{FF2B5EF4-FFF2-40B4-BE49-F238E27FC236}">
                <a16:creationId xmlns:a16="http://schemas.microsoft.com/office/drawing/2014/main" id="{B6B909C3-35EC-1B22-C0BA-CF82FC76C4FA}"/>
              </a:ext>
            </a:extLst>
          </p:cNvPr>
          <p:cNvSpPr txBox="1"/>
          <p:nvPr/>
        </p:nvSpPr>
        <p:spPr>
          <a:xfrm>
            <a:off x="2831690" y="3581088"/>
            <a:ext cx="6528620" cy="830997"/>
          </a:xfrm>
          <a:prstGeom prst="rect">
            <a:avLst/>
          </a:prstGeom>
          <a:noFill/>
        </p:spPr>
        <p:txBody>
          <a:bodyPr wrap="square">
            <a:spAutoFit/>
          </a:bodyPr>
          <a:lstStyle/>
          <a:p>
            <a:pPr algn="ctr"/>
            <a:r>
              <a:rPr lang="pt-BR" sz="4800" b="0" i="0" dirty="0">
                <a:solidFill>
                  <a:srgbClr val="545454"/>
                </a:solidFill>
                <a:effectLst/>
              </a:rPr>
              <a:t>[Nome/</a:t>
            </a:r>
            <a:r>
              <a:rPr lang="pt-BR" sz="4800" b="0" i="0" dirty="0" err="1">
                <a:solidFill>
                  <a:srgbClr val="545454"/>
                </a:solidFill>
                <a:effectLst/>
              </a:rPr>
              <a:t>Nombre</a:t>
            </a:r>
            <a:r>
              <a:rPr lang="pt-BR" sz="4800" b="0" i="0" dirty="0">
                <a:solidFill>
                  <a:srgbClr val="545454"/>
                </a:solidFill>
                <a:effectLst/>
              </a:rPr>
              <a:t>/</a:t>
            </a:r>
            <a:r>
              <a:rPr lang="pt-BR" sz="4800" b="0" i="0" dirty="0" err="1">
                <a:solidFill>
                  <a:srgbClr val="545454"/>
                </a:solidFill>
                <a:effectLst/>
              </a:rPr>
              <a:t>Name</a:t>
            </a:r>
            <a:r>
              <a:rPr lang="pt-BR" sz="4800" b="0" i="0" dirty="0">
                <a:solidFill>
                  <a:srgbClr val="545454"/>
                </a:solidFill>
                <a:effectLst/>
              </a:rPr>
              <a:t>]</a:t>
            </a:r>
            <a:endParaRPr lang="pt-BR" sz="4800" dirty="0"/>
          </a:p>
        </p:txBody>
      </p:sp>
    </p:spTree>
    <p:extLst>
      <p:ext uri="{BB962C8B-B14F-4D97-AF65-F5344CB8AC3E}">
        <p14:creationId xmlns:p14="http://schemas.microsoft.com/office/powerpoint/2010/main" val="107429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5F3599F6-0FA3-51D5-27E2-B5A846236091}"/>
              </a:ext>
            </a:extLst>
          </p:cNvPr>
          <p:cNvSpPr txBox="1"/>
          <p:nvPr/>
        </p:nvSpPr>
        <p:spPr>
          <a:xfrm>
            <a:off x="1676397" y="1175395"/>
            <a:ext cx="8839202" cy="492443"/>
          </a:xfrm>
          <a:prstGeom prst="rect">
            <a:avLst/>
          </a:prstGeom>
        </p:spPr>
        <p:txBody>
          <a:bodyPr wrap="square" lIns="0" tIns="0" rIns="0" bIns="0" rtlCol="0" anchor="t">
            <a:spAutoFit/>
          </a:bodyPr>
          <a:lstStyle/>
          <a:p>
            <a:pPr lvl="0" algn="ctr"/>
            <a:r>
              <a:rPr lang="pt-BR" sz="3200" b="1" dirty="0">
                <a:latin typeface="Montserrat 1 Bold" panose="020B0604020202020204" charset="0"/>
                <a:ea typeface="Lato"/>
                <a:cs typeface="Lato"/>
                <a:sym typeface="Open Sans"/>
              </a:rPr>
              <a:t>Declaração de Conflito de Interesses</a:t>
            </a:r>
            <a:endParaRPr lang="pt-BR" sz="3200" b="1" dirty="0">
              <a:latin typeface="Montserrat 1 Bold" panose="020B0604020202020204" charset="0"/>
              <a:ea typeface="Lato"/>
              <a:cs typeface="Lato"/>
              <a:sym typeface="Lato"/>
            </a:endParaRPr>
          </a:p>
        </p:txBody>
      </p:sp>
      <p:sp>
        <p:nvSpPr>
          <p:cNvPr id="3" name="Corpo">
            <a:extLst>
              <a:ext uri="{FF2B5EF4-FFF2-40B4-BE49-F238E27FC236}">
                <a16:creationId xmlns:a16="http://schemas.microsoft.com/office/drawing/2014/main" id="{3517D35F-8188-3A7B-E4A7-5215484EEA27}"/>
              </a:ext>
            </a:extLst>
          </p:cNvPr>
          <p:cNvSpPr txBox="1">
            <a:spLocks/>
          </p:cNvSpPr>
          <p:nvPr/>
        </p:nvSpPr>
        <p:spPr>
          <a:xfrm>
            <a:off x="2095861" y="1667838"/>
            <a:ext cx="8000275" cy="1409659"/>
          </a:xfrm>
          <a:prstGeom prst="rect">
            <a:avLst/>
          </a:prstGeom>
          <a:noFill/>
          <a:ln>
            <a:noFill/>
          </a:ln>
        </p:spPr>
        <p:txBody>
          <a:bodyPr spcFirstLastPara="1" wrap="square" lIns="91425" tIns="91425" rIns="91425" bIns="91425" anchor="t" anchorCtr="0"/>
          <a:lstStyle/>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pt-BR" sz="2400" b="0" i="0" u="none" strike="noStrike" kern="0" cap="none" spc="0" normalizeH="0" baseline="0" noProof="0" dirty="0">
                <a:ln>
                  <a:noFill/>
                </a:ln>
                <a:solidFill>
                  <a:schemeClr val="tx1">
                    <a:lumMod val="50000"/>
                    <a:lumOff val="50000"/>
                  </a:schemeClr>
                </a:solidFill>
                <a:effectLst/>
                <a:uLnTx/>
                <a:uFillTx/>
                <a:latin typeface="Montserrat 2" panose="020B0604020202020204" charset="0"/>
                <a:ea typeface="Open Sans"/>
                <a:cs typeface="Open Sans"/>
                <a:sym typeface="Open Sans"/>
              </a:rPr>
              <a:t>O(A) apresentador(a) declara não ter conflitos de interesse que possam ser relacionados à sua apresentação (Lei nº 12.813/2013).</a:t>
            </a:r>
          </a:p>
        </p:txBody>
      </p:sp>
      <p:sp>
        <p:nvSpPr>
          <p:cNvPr id="4" name="Corpo">
            <a:extLst>
              <a:ext uri="{FF2B5EF4-FFF2-40B4-BE49-F238E27FC236}">
                <a16:creationId xmlns:a16="http://schemas.microsoft.com/office/drawing/2014/main" id="{6EC67666-02DF-657C-BB50-A4B715DD49E6}"/>
              </a:ext>
            </a:extLst>
          </p:cNvPr>
          <p:cNvSpPr txBox="1">
            <a:spLocks/>
          </p:cNvSpPr>
          <p:nvPr/>
        </p:nvSpPr>
        <p:spPr>
          <a:xfrm>
            <a:off x="2228850" y="3596825"/>
            <a:ext cx="7734299" cy="2826292"/>
          </a:xfrm>
          <a:prstGeom prst="rect">
            <a:avLst/>
          </a:prstGeom>
          <a:noFill/>
          <a:ln>
            <a:noFill/>
          </a:ln>
        </p:spPr>
        <p:txBody>
          <a:bodyPr spcFirstLastPara="1" wrap="square" lIns="91425" tIns="91425" rIns="91425" bIns="91425" anchor="t" anchorCtr="0"/>
          <a:lstStyle/>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lang="en-US" sz="3200" b="1" i="0" dirty="0">
                <a:effectLst/>
                <a:latin typeface="Montserrat 1 Bold" panose="020B0604020202020204" charset="0"/>
              </a:rPr>
              <a:t>Conflict of Interest Statement</a:t>
            </a:r>
          </a:p>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lang="en-US" sz="2400" b="0" i="0" dirty="0">
                <a:solidFill>
                  <a:schemeClr val="tx1">
                    <a:lumMod val="50000"/>
                    <a:lumOff val="50000"/>
                  </a:schemeClr>
                </a:solidFill>
                <a:effectLst/>
                <a:latin typeface="Montserrat 2" panose="020B0604020202020204" charset="0"/>
              </a:rPr>
              <a:t>The presenter declares that there are no conflicts of interest related to the content of this presentation. There have been no financial or personal relationships that could be perceived as influencing the presenter’s impartiality in this work.</a:t>
            </a:r>
            <a:endParaRPr kumimoji="0" lang="pt-BR" sz="2400" b="0" i="0" u="none" strike="noStrike" kern="0" cap="none" spc="0" normalizeH="0" baseline="0" noProof="0" dirty="0">
              <a:ln>
                <a:noFill/>
              </a:ln>
              <a:solidFill>
                <a:schemeClr val="tx1">
                  <a:lumMod val="50000"/>
                  <a:lumOff val="50000"/>
                </a:schemeClr>
              </a:solidFill>
              <a:effectLst/>
              <a:uLnTx/>
              <a:uFillTx/>
              <a:latin typeface="Montserrat 2" panose="020B0604020202020204" charset="0"/>
              <a:ea typeface="Open Sans"/>
              <a:cs typeface="Open Sans"/>
              <a:sym typeface="Open Sans"/>
            </a:endParaRPr>
          </a:p>
        </p:txBody>
      </p:sp>
    </p:spTree>
    <p:extLst>
      <p:ext uri="{BB962C8B-B14F-4D97-AF65-F5344CB8AC3E}">
        <p14:creationId xmlns:p14="http://schemas.microsoft.com/office/powerpoint/2010/main" val="201745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205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13D5406E-F008-56EF-E8F7-60F663319085}"/>
              </a:ext>
            </a:extLst>
          </p:cNvPr>
          <p:cNvSpPr txBox="1"/>
          <p:nvPr/>
        </p:nvSpPr>
        <p:spPr>
          <a:xfrm>
            <a:off x="2050026" y="1230331"/>
            <a:ext cx="8091948" cy="2308324"/>
          </a:xfrm>
          <a:prstGeom prst="rect">
            <a:avLst/>
          </a:prstGeom>
          <a:noFill/>
        </p:spPr>
        <p:txBody>
          <a:bodyPr wrap="square">
            <a:spAutoFit/>
          </a:bodyPr>
          <a:lstStyle/>
          <a:p>
            <a:pPr algn="ctr"/>
            <a:r>
              <a:rPr lang="pt-BR" sz="4800" b="0" i="0" dirty="0">
                <a:solidFill>
                  <a:srgbClr val="545454"/>
                </a:solidFill>
                <a:effectLst/>
                <a:latin typeface="YAE6_Fm08Uc 0"/>
              </a:rPr>
              <a:t>[Agradecimento e Contatos / </a:t>
            </a:r>
            <a:r>
              <a:rPr lang="pt-BR" sz="4800" b="0" i="0" dirty="0" err="1">
                <a:solidFill>
                  <a:srgbClr val="545454"/>
                </a:solidFill>
                <a:effectLst/>
                <a:latin typeface="YAE6_Fm08Uc 0"/>
              </a:rPr>
              <a:t>Gracias</a:t>
            </a:r>
            <a:r>
              <a:rPr lang="pt-BR" sz="4800" b="0" i="0" dirty="0">
                <a:solidFill>
                  <a:srgbClr val="545454"/>
                </a:solidFill>
                <a:effectLst/>
                <a:latin typeface="YAE6_Fm08Uc 0"/>
              </a:rPr>
              <a:t> y </a:t>
            </a:r>
            <a:r>
              <a:rPr lang="pt-BR" sz="4800" b="0" i="0" dirty="0" err="1">
                <a:solidFill>
                  <a:srgbClr val="545454"/>
                </a:solidFill>
                <a:effectLst/>
                <a:latin typeface="YAE6_Fm08Uc 0"/>
              </a:rPr>
              <a:t>Contactos</a:t>
            </a:r>
            <a:r>
              <a:rPr lang="pt-BR" sz="4800" b="0" i="0" dirty="0">
                <a:solidFill>
                  <a:srgbClr val="545454"/>
                </a:solidFill>
                <a:effectLst/>
                <a:latin typeface="YAE6_Fm08Uc 0"/>
              </a:rPr>
              <a:t> / </a:t>
            </a:r>
            <a:endParaRPr lang="pt-BR" sz="4800" dirty="0">
              <a:solidFill>
                <a:srgbClr val="545454"/>
              </a:solidFill>
              <a:effectLst/>
              <a:latin typeface="YAE6_Fm08Uc 0"/>
            </a:endParaRPr>
          </a:p>
          <a:p>
            <a:pPr algn="ctr"/>
            <a:r>
              <a:rPr lang="pt-BR" sz="4800" b="0" i="0" dirty="0" err="1">
                <a:solidFill>
                  <a:srgbClr val="545454"/>
                </a:solidFill>
                <a:effectLst/>
                <a:latin typeface="YAE6_Fm08Uc 0"/>
              </a:rPr>
              <a:t>Thanks</a:t>
            </a:r>
            <a:r>
              <a:rPr lang="pt-BR" sz="4800" b="0" i="0" dirty="0">
                <a:solidFill>
                  <a:srgbClr val="545454"/>
                </a:solidFill>
                <a:effectLst/>
                <a:latin typeface="YAE6_Fm08Uc 0"/>
              </a:rPr>
              <a:t> </a:t>
            </a:r>
            <a:r>
              <a:rPr lang="pt-BR" sz="4800" b="0" i="0" dirty="0" err="1">
                <a:solidFill>
                  <a:srgbClr val="545454"/>
                </a:solidFill>
                <a:effectLst/>
                <a:latin typeface="YAE6_Fm08Uc 0"/>
              </a:rPr>
              <a:t>and</a:t>
            </a:r>
            <a:r>
              <a:rPr lang="pt-BR" sz="4800" b="0" i="0" dirty="0">
                <a:solidFill>
                  <a:srgbClr val="545454"/>
                </a:solidFill>
                <a:effectLst/>
                <a:latin typeface="YAE6_Fm08Uc 0"/>
              </a:rPr>
              <a:t> </a:t>
            </a:r>
            <a:r>
              <a:rPr lang="pt-BR" sz="4800" b="0" i="0" dirty="0" err="1">
                <a:solidFill>
                  <a:srgbClr val="545454"/>
                </a:solidFill>
                <a:effectLst/>
                <a:latin typeface="YAE6_Fm08Uc 0"/>
              </a:rPr>
              <a:t>Contacts</a:t>
            </a:r>
            <a:r>
              <a:rPr lang="pt-BR" sz="4800" b="0" i="0" dirty="0">
                <a:solidFill>
                  <a:srgbClr val="545454"/>
                </a:solidFill>
                <a:effectLst/>
                <a:latin typeface="YAE6_Fm08Uc 0"/>
              </a:rPr>
              <a:t>]</a:t>
            </a:r>
            <a:endParaRPr lang="pt-BR" sz="4800" dirty="0">
              <a:solidFill>
                <a:srgbClr val="545454"/>
              </a:solidFill>
              <a:effectLst/>
              <a:latin typeface="YAE6_Fm08Uc 0"/>
            </a:endParaRPr>
          </a:p>
        </p:txBody>
      </p:sp>
    </p:spTree>
    <p:extLst>
      <p:ext uri="{BB962C8B-B14F-4D97-AF65-F5344CB8AC3E}">
        <p14:creationId xmlns:p14="http://schemas.microsoft.com/office/powerpoint/2010/main" val="232176135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99</Words>
  <Application>Microsoft Office PowerPoint</Application>
  <PresentationFormat>Widescreen</PresentationFormat>
  <Paragraphs>8</Paragraphs>
  <Slides>4</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4</vt:i4>
      </vt:variant>
    </vt:vector>
  </HeadingPairs>
  <TitlesOfParts>
    <vt:vector size="11" baseType="lpstr">
      <vt:lpstr>Aptos</vt:lpstr>
      <vt:lpstr>Aptos Display</vt:lpstr>
      <vt:lpstr>Arial</vt:lpstr>
      <vt:lpstr>Montserrat 1 Bold</vt:lpstr>
      <vt:lpstr>Montserrat 2</vt:lpstr>
      <vt:lpstr>YAE6_Fm08Uc 0</vt:lpstr>
      <vt:lpstr>Tema do Office</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 Rachid Viana</dc:creator>
  <cp:lastModifiedBy>Dani Rachid Viana</cp:lastModifiedBy>
  <cp:revision>2</cp:revision>
  <dcterms:created xsi:type="dcterms:W3CDTF">2024-09-30T15:59:20Z</dcterms:created>
  <dcterms:modified xsi:type="dcterms:W3CDTF">2024-10-09T23:57:35Z</dcterms:modified>
</cp:coreProperties>
</file>